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4"/>
    <p:sldMasterId id="2147483676" r:id="rId5"/>
    <p:sldMasterId id="2147483715" r:id="rId6"/>
    <p:sldMasterId id="2147483732" r:id="rId7"/>
    <p:sldMasterId id="2147483663" r:id="rId8"/>
  </p:sldMasterIdLst>
  <p:notesMasterIdLst>
    <p:notesMasterId r:id="rId21"/>
  </p:notesMasterIdLst>
  <p:handoutMasterIdLst>
    <p:handoutMasterId r:id="rId22"/>
  </p:handoutMasterIdLst>
  <p:sldIdLst>
    <p:sldId id="345" r:id="rId9"/>
    <p:sldId id="346" r:id="rId10"/>
    <p:sldId id="331" r:id="rId11"/>
    <p:sldId id="347" r:id="rId12"/>
    <p:sldId id="348" r:id="rId13"/>
    <p:sldId id="349" r:id="rId14"/>
    <p:sldId id="332" r:id="rId15"/>
    <p:sldId id="343" r:id="rId16"/>
    <p:sldId id="333" r:id="rId17"/>
    <p:sldId id="334" r:id="rId18"/>
    <p:sldId id="340" r:id="rId19"/>
    <p:sldId id="33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swald" pitchFamily="2" charset="77"/>
      <p:regular r:id="rId27"/>
      <p:bold r:id="rId28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4" userDrawn="1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41DEEF"/>
    <a:srgbClr val="76CDD8"/>
    <a:srgbClr val="A0DDE3"/>
    <a:srgbClr val="D35D47"/>
    <a:srgbClr val="CEDB56"/>
    <a:srgbClr val="008ACE"/>
    <a:srgbClr val="E5BF23"/>
    <a:srgbClr val="999999"/>
    <a:srgbClr val="CAD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AB754-50DC-7549-A2DD-CFBB800D7033}" v="6" dt="2022-08-11T06:51:04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536" y="192"/>
      </p:cViewPr>
      <p:guideLst>
        <p:guide orient="horz" pos="684"/>
        <p:guide pos="2856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5748" y="9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b="0" cap="none" baseline="0" dirty="0"/>
            </a:lvl1pPr>
          </a:lstStyle>
          <a:p>
            <a:pPr lvl="0"/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latin typeface="Oswald" panose="02000303000000000000" pitchFamily="2" charset="0"/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8177" r="54650" b="19437"/>
          <a:stretch/>
        </p:blipFill>
        <p:spPr>
          <a:xfrm>
            <a:off x="5346554" y="-1"/>
            <a:ext cx="3797446" cy="51434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4000" y="-3"/>
            <a:ext cx="381000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C124-754A-4B2C-BA72-13D1110C30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22" y="1353957"/>
            <a:ext cx="4692318" cy="24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5434011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79500"/>
            <a:ext cx="5434011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E4BE263C-9BFF-4B52-82A0-68B804486E5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-1"/>
            <a:ext cx="2286000" cy="48266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7950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79500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8502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29055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89608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84617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289734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894851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46230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A4271D7-A329-499C-A1EB-8144834C38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-1"/>
            <a:ext cx="2286000" cy="48266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B4365-5766-4EBA-A2DB-A2AE8FAB78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774" y="1086485"/>
            <a:ext cx="4975225" cy="3390265"/>
          </a:xfrm>
        </p:spPr>
        <p:txBody>
          <a:bodyPr/>
          <a:lstStyle>
            <a:lvl1pPr>
              <a:lnSpc>
                <a:spcPct val="200000"/>
              </a:lnSpc>
              <a:buFont typeface="Wingdings" panose="05000000000000000000" pitchFamily="2" charset="2"/>
              <a:buChar char="ü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8B011F3-DBCC-4FCC-83FB-054CEC7BD7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-1"/>
            <a:ext cx="2286000" cy="48266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52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  <p15:guide id="2" pos="4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0"/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rgbClr val="76CD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tarting_So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b="0" cap="none" baseline="0" dirty="0"/>
            </a:lvl1pPr>
          </a:lstStyle>
          <a:p>
            <a:pPr lvl="0"/>
            <a:r>
              <a:rPr lang="en-US" dirty="0"/>
              <a:t>Please add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8177" r="54650" b="19437"/>
          <a:stretch/>
        </p:blipFill>
        <p:spPr>
          <a:xfrm>
            <a:off x="5346554" y="-1"/>
            <a:ext cx="3797446" cy="51434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4000" y="-3"/>
            <a:ext cx="3810000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C124-754A-4B2C-BA72-13D1110C30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22" y="1353957"/>
            <a:ext cx="4692318" cy="2435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9782AA-709C-4969-A495-08A6F8E944E2}"/>
              </a:ext>
            </a:extLst>
          </p:cNvPr>
          <p:cNvSpPr txBox="1"/>
          <p:nvPr userDrawn="1"/>
        </p:nvSpPr>
        <p:spPr>
          <a:xfrm>
            <a:off x="531466" y="4109825"/>
            <a:ext cx="3920216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hu-HU" sz="1800" dirty="0">
                <a:solidFill>
                  <a:schemeClr val="bg1"/>
                </a:solidFill>
                <a:latin typeface="Oswald" panose="02000303000000000000" pitchFamily="2" charset="0"/>
              </a:rPr>
              <a:t>starting soon...</a:t>
            </a:r>
            <a:endParaRPr lang="en-US" sz="1800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pic>
        <p:nvPicPr>
          <p:cNvPr id="14" name="Graphic 13" descr="Stopwatch 25% with solid fill">
            <a:extLst>
              <a:ext uri="{FF2B5EF4-FFF2-40B4-BE49-F238E27FC236}">
                <a16:creationId xmlns:a16="http://schemas.microsoft.com/office/drawing/2014/main" id="{DD5E1FDB-596E-40EE-882B-E0CCA1146C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5404" y="4177703"/>
            <a:ext cx="233575" cy="2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6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CADC4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D1C49-7E20-454D-86DA-E59098731D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C8707C5-0640-44A6-AA2C-8001B2540B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573212"/>
            <a:ext cx="7802562" cy="1997075"/>
          </a:xfrm>
        </p:spPr>
        <p:txBody>
          <a:bodyPr anchor="ctr"/>
          <a:lstStyle>
            <a:lvl1pPr>
              <a:buNone/>
              <a:defRPr sz="8000" b="1" i="0" cap="all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78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16706-1A63-445F-BFE7-E1D709B24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C0A3A08-5DC3-43A4-B0F9-6756C3A49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775" y="1573212"/>
            <a:ext cx="6499225" cy="1997075"/>
          </a:xfrm>
        </p:spPr>
        <p:txBody>
          <a:bodyPr anchor="ctr"/>
          <a:lstStyle>
            <a:lvl1pPr>
              <a:buNone/>
              <a:defRPr sz="6600" b="1" i="0" cap="all" baseline="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4883D9-B63B-49F0-9A95-0E7DDC9D0D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8000" y="742950"/>
            <a:ext cx="2286000" cy="3733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87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 vert="horz" lIns="0" tIns="0" rIns="0" bIns="0" rtlCol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dirty="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69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2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36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4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49768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4976811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1"/>
            <a:ext cx="2286000" cy="3733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79500"/>
            <a:ext cx="4976811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1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b="0" cap="none" normalizeH="0" baseline="0"/>
            </a:lvl1pPr>
          </a:lstStyle>
          <a:p>
            <a:pPr lvl="0"/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cture_F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901192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901192"/>
            <a:ext cx="59946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393977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506721"/>
            <a:ext cx="356616" cy="355792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112250"/>
            <a:ext cx="356616" cy="355790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71777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333417"/>
            <a:ext cx="356616" cy="357850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506309"/>
            <a:ext cx="5994628" cy="356204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111426"/>
            <a:ext cx="59946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716543"/>
            <a:ext cx="59946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334651"/>
            <a:ext cx="59946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3939769"/>
            <a:ext cx="59946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8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8C0D082-87BA-4BC2-8ABF-1E8E4D29B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774" y="1086485"/>
            <a:ext cx="4975225" cy="3390265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buFont typeface="Wingdings" panose="05000000000000000000" pitchFamily="2" charset="2"/>
              <a:buChar char="ü"/>
              <a:defRPr b="1" i="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85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7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22222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742951"/>
            <a:ext cx="3810001" cy="3733800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4B0119-D9E9-4DA2-BDB3-6473D2B00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94951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b="1" i="0" baseline="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22222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742951"/>
            <a:ext cx="3810001" cy="3733800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4B0119-D9E9-4DA2-BDB3-6473D2B00D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5491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742951"/>
            <a:ext cx="3810001" cy="3733800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8ABBDC-0E0E-4B73-B7E4-9E1781B556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65640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Sed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Duis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diam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Proin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lacinia diam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02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55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>
            <a:cxnSpLocks/>
          </p:cNvCxnSpPr>
          <p:nvPr userDrawn="1"/>
        </p:nvCxnSpPr>
        <p:spPr>
          <a:xfrm flipV="1">
            <a:off x="5986464" y="742950"/>
            <a:ext cx="0" cy="373380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0364" y="742949"/>
            <a:ext cx="4440236" cy="37338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51333"/>
            <a:ext cx="3157536" cy="478986"/>
          </a:xfrm>
          <a:prstGeom prst="rect">
            <a:avLst/>
          </a:prstGeom>
          <a:solidFill>
            <a:srgbClr val="CAD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51333"/>
            <a:ext cx="3157537" cy="457075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4176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65ED48-6179-4CB2-92AC-0D9C08FF2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209225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6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D680A-36B4-4120-9B6E-BE92E1A27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450A2-2E7C-4BA2-9B90-295AEE9C3C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573212"/>
            <a:ext cx="7802562" cy="1997075"/>
          </a:xfrm>
        </p:spPr>
        <p:txBody>
          <a:bodyPr anchor="ctr"/>
          <a:lstStyle>
            <a:lvl1pPr algn="ctr">
              <a:buNone/>
              <a:defRPr sz="8000" b="1" i="0" cap="all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138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81F66-3B8F-49FF-9F87-199090C7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11EF7D1-DC59-4885-A7C4-0EDDBFC5B8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775" y="1573212"/>
            <a:ext cx="6499225" cy="1997075"/>
          </a:xfrm>
        </p:spPr>
        <p:txBody>
          <a:bodyPr anchor="ctr"/>
          <a:lstStyle>
            <a:lvl1pPr>
              <a:buNone/>
              <a:defRPr sz="6600" b="1" i="0" cap="all" baseline="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5021E7-5B68-4847-81B4-46153D2055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8000" y="742950"/>
            <a:ext cx="2286000" cy="3733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9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8C0D082-87BA-4BC2-8ABF-1E8E4D29B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774" y="1086485"/>
            <a:ext cx="4975225" cy="3390265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buFont typeface="Wingdings" panose="05000000000000000000" pitchFamily="2" charset="2"/>
              <a:buChar char="ü"/>
              <a:defRPr b="1" i="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96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8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531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455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7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49768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8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4976811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1"/>
            <a:ext cx="2286000" cy="3733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4976810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8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742950"/>
            <a:ext cx="2286000" cy="3733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01192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4148" y="901192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364" y="3941826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4" y="1506721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4" y="2112250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2717779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364" y="3336299"/>
            <a:ext cx="356616" cy="356616"/>
          </a:xfrm>
          <a:ln w="19050" cmpd="sng">
            <a:solidFill>
              <a:srgbClr val="2222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002060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4148" y="1506309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4148" y="2111426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4148" y="2716543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4148" y="3334651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4148" y="3939769"/>
            <a:ext cx="4623028" cy="356616"/>
          </a:xfrm>
          <a:ln w="19050">
            <a:solidFill>
              <a:srgbClr val="222222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Oswald" panose="02000303000000000000" pitchFamily="2" charset="0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82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742951"/>
            <a:ext cx="3810001" cy="3733800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4CF406-3AD0-4C1F-A0D2-C9EA6351B6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90919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742951"/>
            <a:ext cx="3810001" cy="3733800"/>
          </a:xfrm>
          <a:prstGeom prst="rect">
            <a:avLst/>
          </a:prstGeom>
          <a:solidFill>
            <a:srgbClr val="77CED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0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23065D-9636-43F3-A434-06812552A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4" y="228600"/>
            <a:ext cx="8426449" cy="301752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69792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Oswald" panose="02000303000000000000" pitchFamily="2" charset="0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22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73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CADC4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362151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24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EC3C8-2E49-4DDB-A084-7604CAB20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61A1ED6-7073-47C6-ACCA-562184E43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1573212"/>
            <a:ext cx="7802562" cy="1997075"/>
          </a:xfrm>
        </p:spPr>
        <p:txBody>
          <a:bodyPr anchor="ctr"/>
          <a:lstStyle>
            <a:lvl1pPr>
              <a:buNone/>
              <a:defRPr sz="8000" b="1" i="0" cap="all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431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EC3C8-2E49-4DDB-A084-7604CAB20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61A1ED6-7073-47C6-ACCA-562184E43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8775" y="1573212"/>
            <a:ext cx="6499225" cy="1997075"/>
          </a:xfrm>
        </p:spPr>
        <p:txBody>
          <a:bodyPr anchor="ctr"/>
          <a:lstStyle>
            <a:lvl1pPr>
              <a:buNone/>
              <a:defRPr sz="6600" b="1" i="0" cap="all" baseline="0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BD0BAB-03EA-471E-A315-0488DDDE45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58000" y="742950"/>
            <a:ext cx="2286000" cy="3733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197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Oswald" panose="02000303000000000000" pitchFamily="2" charset="0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54340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6360CCC-C653-4A87-9C39-09184E74FF5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-1"/>
            <a:ext cx="2286000" cy="48266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12.emf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2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  <a:latin typeface="Oswald" panose="02000303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58" r:id="rId2"/>
    <p:sldLayoutId id="2147483670" r:id="rId3"/>
    <p:sldLayoutId id="2147483696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cap="all" baseline="0">
          <a:solidFill>
            <a:schemeClr val="bg1"/>
          </a:solidFill>
          <a:latin typeface="Oswald" panose="02000303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6D62CFC8-319D-4C3B-9153-B33010855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b="45121"/>
          <a:stretch/>
        </p:blipFill>
        <p:spPr>
          <a:xfrm>
            <a:off x="-1" y="-505839"/>
            <a:ext cx="6653485" cy="564934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4" y="4912539"/>
            <a:ext cx="470910" cy="165843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chemeClr val="tx1"/>
                </a:solidFill>
                <a:latin typeface="Oswald" panose="02000303000000000000" pitchFamily="2" charset="0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700" r:id="rId8"/>
    <p:sldLayoutId id="2147483692" r:id="rId9"/>
    <p:sldLayoutId id="2147483688" r:id="rId10"/>
    <p:sldLayoutId id="2147483689" r:id="rId11"/>
    <p:sldLayoutId id="2147483684" r:id="rId12"/>
    <p:sldLayoutId id="2147483695" r:id="rId13"/>
    <p:sldLayoutId id="2147483694" r:id="rId14"/>
    <p:sldLayoutId id="2147483690" r:id="rId15"/>
    <p:sldLayoutId id="2147483697" r:id="rId16"/>
    <p:sldLayoutId id="2147483691" r:id="rId17"/>
    <p:sldLayoutId id="2147483698" r:id="rId18"/>
    <p:sldLayoutId id="2147483699" r:id="rId1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Oswald" panose="02000303000000000000" pitchFamily="2" charset="0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swald" panose="02000303000000000000" pitchFamily="2" charset="0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swald" panose="02000303000000000000" pitchFamily="2" charset="0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swald" panose="02000303000000000000" pitchFamily="2" charset="0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swald" panose="02000303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  <p15:guide id="13" pos="3648" userDrawn="1">
          <p15:clr>
            <a:srgbClr val="F26B43"/>
          </p15:clr>
        </p15:guide>
        <p15:guide id="14" pos="441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-80000"/>
                    </a14:imgEffect>
                    <a14:imgEffect>
                      <a14:brightnessContrast bright="-50000" contrast="4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A33D6B-54B7-40A1-B5D9-2FB5555FAA9F}"/>
              </a:ext>
            </a:extLst>
          </p:cNvPr>
          <p:cNvSpPr/>
          <p:nvPr userDrawn="1"/>
        </p:nvSpPr>
        <p:spPr>
          <a:xfrm>
            <a:off x="0" y="742951"/>
            <a:ext cx="9144000" cy="3733799"/>
          </a:xfrm>
          <a:prstGeom prst="rect">
            <a:avLst/>
          </a:prstGeom>
          <a:solidFill>
            <a:srgbClr val="41DEE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Oswald" panose="02000303000000000000" pitchFamily="2" charset="0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1580093-EDE3-4E6B-8FD1-45B866AEA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b="45121"/>
          <a:stretch/>
        </p:blipFill>
        <p:spPr>
          <a:xfrm>
            <a:off x="-1" y="-505839"/>
            <a:ext cx="6653485" cy="56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54" r:id="rId8"/>
    <p:sldLayoutId id="2147483723" r:id="rId9"/>
    <p:sldLayoutId id="2147483756" r:id="rId10"/>
    <p:sldLayoutId id="2147483724" r:id="rId11"/>
    <p:sldLayoutId id="2147483728" r:id="rId12"/>
    <p:sldLayoutId id="2147483729" r:id="rId13"/>
    <p:sldLayoutId id="2147483730" r:id="rId14"/>
    <p:sldLayoutId id="2147483731" r:id="rId15"/>
    <p:sldLayoutId id="2147483749" r:id="rId16"/>
    <p:sldLayoutId id="2147483750" r:id="rId17"/>
    <p:sldLayoutId id="2147483753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all" spc="100" baseline="0">
          <a:solidFill>
            <a:schemeClr val="bg1"/>
          </a:solidFill>
          <a:latin typeface="Oswald" panose="02000303000000000000" pitchFamily="2" charset="0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swald" panose="02000303000000000000" pitchFamily="2" charset="0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swald" panose="02000303000000000000" pitchFamily="2" charset="0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swald" panose="02000303000000000000" pitchFamily="2" charset="0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swald" panose="02000303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  <p15:guide id="13" pos="4320" userDrawn="1">
          <p15:clr>
            <a:srgbClr val="F26B43"/>
          </p15:clr>
        </p15:guide>
        <p15:guide id="14" orient="horz" pos="468" userDrawn="1">
          <p15:clr>
            <a:srgbClr val="F26B43"/>
          </p15:clr>
        </p15:guide>
        <p15:guide id="15" pos="2880" userDrawn="1">
          <p15:clr>
            <a:srgbClr val="F26B43"/>
          </p15:clr>
        </p15:guide>
        <p15:guide id="16" orient="horz" pos="2820" userDrawn="1">
          <p15:clr>
            <a:srgbClr val="F26B43"/>
          </p15:clr>
        </p15:guide>
        <p15:guide id="17" pos="42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CB84A8-22FF-400F-9AE8-E0393059BFB7}"/>
              </a:ext>
            </a:extLst>
          </p:cNvPr>
          <p:cNvSpPr/>
          <p:nvPr userDrawn="1"/>
        </p:nvSpPr>
        <p:spPr>
          <a:xfrm>
            <a:off x="0" y="742950"/>
            <a:ext cx="9144000" cy="37338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A33D6B-54B7-40A1-B5D9-2FB5555FAA9F}"/>
              </a:ext>
            </a:extLst>
          </p:cNvPr>
          <p:cNvSpPr/>
          <p:nvPr userDrawn="1"/>
        </p:nvSpPr>
        <p:spPr>
          <a:xfrm>
            <a:off x="0" y="752475"/>
            <a:ext cx="9144000" cy="3724275"/>
          </a:xfrm>
          <a:prstGeom prst="rect">
            <a:avLst/>
          </a:prstGeom>
          <a:solidFill>
            <a:srgbClr val="41DEE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lacinia,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lacus</a:t>
            </a:r>
            <a:r>
              <a:rPr lang="en-US" dirty="0"/>
              <a:t>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diam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auctor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diam non, </a:t>
            </a:r>
            <a:r>
              <a:rPr lang="en-US" dirty="0" err="1"/>
              <a:t>viverra</a:t>
            </a:r>
            <a:r>
              <a:rPr lang="en-US" dirty="0"/>
              <a:t> eros. Morbi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Vestibulum pulvinar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fermentum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Oswald" panose="02000303000000000000" pitchFamily="2" charset="0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ABC860F9-0466-4E4A-A09D-458CE005B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b="45121"/>
          <a:stretch/>
        </p:blipFill>
        <p:spPr>
          <a:xfrm>
            <a:off x="-1" y="-505839"/>
            <a:ext cx="6653485" cy="56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5" r:id="rId11"/>
    <p:sldLayoutId id="2147483746" r:id="rId12"/>
    <p:sldLayoutId id="2147483747" r:id="rId13"/>
    <p:sldLayoutId id="2147483748" r:id="rId14"/>
    <p:sldLayoutId id="2147483751" r:id="rId15"/>
    <p:sldLayoutId id="2147483752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accent6"/>
          </a:solidFill>
          <a:latin typeface="Oswald" panose="02000303000000000000" pitchFamily="2" charset="0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600" kern="1200">
          <a:solidFill>
            <a:schemeClr val="accent6"/>
          </a:solidFill>
          <a:latin typeface="Oswald" panose="02000303000000000000" pitchFamily="2" charset="0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/>
          </a:solidFill>
          <a:latin typeface="Oswald" panose="02000303000000000000" pitchFamily="2" charset="0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/>
          </a:solidFill>
          <a:latin typeface="Oswald" panose="02000303000000000000" pitchFamily="2" charset="0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6"/>
          </a:solidFill>
          <a:latin typeface="Oswald" panose="02000303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  <p15:guide id="13" pos="4320" userDrawn="1">
          <p15:clr>
            <a:srgbClr val="F26B43"/>
          </p15:clr>
        </p15:guide>
        <p15:guide id="14" orient="horz" pos="468" userDrawn="1">
          <p15:clr>
            <a:srgbClr val="F26B43"/>
          </p15:clr>
        </p15:guide>
        <p15:guide id="15" pos="2880" userDrawn="1">
          <p15:clr>
            <a:srgbClr val="F26B43"/>
          </p15:clr>
        </p15:guide>
        <p15:guide id="16" orient="horz" pos="28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Oswald" panose="020003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45E13-B6DA-41CA-B9FF-811FBCE7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Request interception for UI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37066-1726-4001-B802-51FF2DCCE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15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54813A-D13A-4404-ABE4-760185F9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Ppt templates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5A22D-E3C6-4ED1-B67F-ACF17658B9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b="1" dirty="0"/>
              <a:t>Customized</a:t>
            </a:r>
            <a:r>
              <a:rPr lang="hu-HU" dirty="0"/>
              <a:t> presentation </a:t>
            </a:r>
            <a:r>
              <a:rPr lang="hu-HU" b="1" dirty="0"/>
              <a:t>templates</a:t>
            </a:r>
            <a:r>
              <a:rPr lang="hu-HU" dirty="0"/>
              <a:t> to use the </a:t>
            </a:r>
            <a:r>
              <a:rPr lang="hu-HU" b="1" dirty="0"/>
              <a:t>design language of the company</a:t>
            </a:r>
          </a:p>
          <a:p>
            <a:r>
              <a:rPr lang="hu-HU" dirty="0"/>
              <a:t>The </a:t>
            </a:r>
            <a:r>
              <a:rPr lang="hu-HU" b="1" dirty="0"/>
              <a:t>brand colors </a:t>
            </a:r>
            <a:r>
              <a:rPr lang="hu-HU" dirty="0"/>
              <a:t>of the company</a:t>
            </a:r>
          </a:p>
          <a:p>
            <a:r>
              <a:rPr lang="hu-HU" b="1" dirty="0"/>
              <a:t>Unified</a:t>
            </a:r>
            <a:r>
              <a:rPr lang="hu-HU" dirty="0"/>
              <a:t> style</a:t>
            </a:r>
          </a:p>
          <a:p>
            <a:r>
              <a:rPr lang="hu-HU" dirty="0"/>
              <a:t>Easily </a:t>
            </a:r>
            <a:r>
              <a:rPr lang="hu-HU" b="1" dirty="0"/>
              <a:t>adaptable</a:t>
            </a:r>
          </a:p>
          <a:p>
            <a:r>
              <a:rPr lang="hu-HU" dirty="0"/>
              <a:t>Easily </a:t>
            </a:r>
            <a:r>
              <a:rPr lang="hu-HU" b="1" dirty="0"/>
              <a:t>recognizable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B84D3-6F9B-48A6-ACFA-8CB4F49A7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38148-8A4F-45A0-B9C4-C1BB14310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338951-8855-486C-82CA-6F6619AD7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Questions</a:t>
            </a:r>
            <a:endParaRPr lang="en-US" dirty="0"/>
          </a:p>
        </p:txBody>
      </p:sp>
      <p:pic>
        <p:nvPicPr>
          <p:cNvPr id="7" name="Picture Placeholder 6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06467205-F711-4989-9EBE-535432A57B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r="4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98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B3133-33D1-4F1A-B3D4-E67687173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F98E4-C584-4E6D-BA14-E026730C1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0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FB4B-2FAA-4B20-BD06-3D2E6468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Request interception for UI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DCE2A-AE7E-4CB3-B7C1-3810B216D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7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19037D-2E97-4FE5-A698-9D6918250A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u-HU" dirty="0"/>
              <a:t>8+ years in software testing</a:t>
            </a:r>
          </a:p>
          <a:p>
            <a:r>
              <a:rPr lang="hu-HU" dirty="0"/>
              <a:t>5+ years at EPAM</a:t>
            </a:r>
          </a:p>
          <a:p>
            <a:r>
              <a:rPr lang="hu-HU" dirty="0"/>
              <a:t>JS/TS</a:t>
            </a:r>
          </a:p>
          <a:p>
            <a:r>
              <a:rPr lang="hu-HU" dirty="0" err="1"/>
              <a:t>Community</a:t>
            </a:r>
            <a:r>
              <a:rPr lang="hu-HU" dirty="0"/>
              <a:t> Manager of Idea Pool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1B-34A5-42D9-854C-B53BEA9BF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 err="1">
                <a:solidFill>
                  <a:srgbClr val="002060"/>
                </a:solidFill>
              </a:rPr>
              <a:t>Sandor</a:t>
            </a:r>
            <a:r>
              <a:rPr lang="hu-HU" dirty="0">
                <a:solidFill>
                  <a:srgbClr val="002060"/>
                </a:solidFill>
              </a:rPr>
              <a:t> orosz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998F52-2DED-4BB5-A939-2F3DBF4EC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Lead Software Test Automation Engineer</a:t>
            </a:r>
            <a:endParaRPr lang="en-US" dirty="0"/>
          </a:p>
        </p:txBody>
      </p:sp>
      <p:pic>
        <p:nvPicPr>
          <p:cNvPr id="12" name="Picture Placeholder 11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B4574E31-DFC4-482A-B4C6-1736FFCABD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24C4134-4A67-4FFF-93D6-6653EBBD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7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19037D-2E97-4FE5-A698-9D6918250A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1B-34A5-42D9-854C-B53BEA9BF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John Doe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998F52-2DED-4BB5-A939-2F3DBF4EC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Senior Software Test Automation Engineer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4C4134-4A67-4FFF-93D6-6653EBBD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introduction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19E59-4691-7FEF-83D2-564862DCC2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42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19037D-2E97-4FE5-A698-9D6918250A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1B-34A5-42D9-854C-B53BEA9BF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John Doe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998F52-2DED-4BB5-A939-2F3DBF4EC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Senior Software Test Automation Engineer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4C4134-4A67-4FFF-93D6-6653EBBD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introduction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19E59-4691-7FEF-83D2-564862DCC2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700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19037D-2E97-4FE5-A698-9D6918250A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1B-34A5-42D9-854C-B53BEA9BF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>
                <a:solidFill>
                  <a:srgbClr val="002060"/>
                </a:solidFill>
              </a:rPr>
              <a:t>John Doe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998F52-2DED-4BB5-A939-2F3DBF4EC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Senior Software Test Automation Engineer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4C4134-4A67-4FFF-93D6-6653EBBD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introduction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119E59-4691-7FEF-83D2-564862DCC2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4311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4912CC-BA76-43FA-A189-F37FFDDC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pic>
        <p:nvPicPr>
          <p:cNvPr id="23" name="Picture Placeholder 22" descr="A computer and coffee cup on a table&#10;&#10;Description automatically generated with low confidence">
            <a:extLst>
              <a:ext uri="{FF2B5EF4-FFF2-40B4-BE49-F238E27FC236}">
                <a16:creationId xmlns:a16="http://schemas.microsoft.com/office/drawing/2014/main" id="{471E130C-C6EF-4EE7-BB2D-BC8FC392BA8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4" r="50000"/>
          <a:stretch/>
        </p:blipFill>
        <p:spPr>
          <a:xfrm>
            <a:off x="6858000" y="742950"/>
            <a:ext cx="2286000" cy="37338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FD110-A33F-4FD0-A9EE-B195743B27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1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DF512-ECD0-40B8-A8CE-23DF8BB68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Introduction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A359C2-E5F6-4258-809B-BC383E82E3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6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E73839-4593-4399-B909-06EFCAAA1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2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E6B1D03-BDE8-4182-B880-7C6C888B0B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3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439CC1-5093-41A0-AD2E-5B54FE710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4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9F9AD27-26BE-4C29-8C37-07966F7BF5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u-HU" dirty="0"/>
              <a:t>5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C1E922-0618-40F9-BEE1-34AF763F31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B760737-BDB8-469E-B9CE-58980BBF6A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5A0D398-75E3-476E-B776-23AA51FFD3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210D9F-B480-43A2-988C-F7C83D60E74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hu-HU" dirty="0"/>
              <a:t>examples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9716E89-1843-46AE-BAFF-6BE487B243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hu-HU" dirty="0"/>
              <a:t>Q&amp;a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CF402-1A3F-49BF-8B94-823B87217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1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54D38FE-1556-4EBA-8476-4D5A981F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Placeholder 20" descr="A picture containing text&#10;&#10;Description automatically generated">
            <a:extLst>
              <a:ext uri="{FF2B5EF4-FFF2-40B4-BE49-F238E27FC236}">
                <a16:creationId xmlns:a16="http://schemas.microsoft.com/office/drawing/2014/main" id="{283F5094-916B-469E-B5CB-399AE959C0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r="11739"/>
          <a:stretch>
            <a:fillRect/>
          </a:stretch>
        </p:blipFill>
        <p:spPr/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D3F7C4-945F-4035-B23D-7D0E876A6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1836E3F-D8F5-4EE0-B627-BCA6F92F62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Agenda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EDBAE3-3EE0-46EC-86EA-457C7A180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DEE3CA-E855-45F0-8C31-9555A00758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 err="1"/>
              <a:t>intro</a:t>
            </a:r>
            <a:endParaRPr lang="en-US" dirty="0"/>
          </a:p>
        </p:txBody>
      </p:sp>
      <p:pic>
        <p:nvPicPr>
          <p:cNvPr id="20" name="Picture Placeholder 19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BEBA1653-8449-44D1-BA8E-0CEC8E03BEF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r="28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96757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_Pool_Template_draft_2021_potx_file.potx" id="{B579F15F-3083-4AE2-820D-2ADF784419AE}" vid="{13557255-4F84-4EAE-A643-52B8B147507E}"/>
    </a:ext>
  </a:extLst>
</a:theme>
</file>

<file path=ppt/theme/theme2.xml><?xml version="1.0" encoding="utf-8"?>
<a:theme xmlns:a="http://schemas.openxmlformats.org/drawingml/2006/main" name="General_Light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Oswald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_Pool_Template_draft_2021_potx_file.potx" id="{B579F15F-3083-4AE2-820D-2ADF784419AE}" vid="{DAC6F2C5-B90F-4B15-83F3-0D863C6612B5}"/>
    </a:ext>
  </a:extLst>
</a:theme>
</file>

<file path=ppt/theme/theme3.xml><?xml version="1.0" encoding="utf-8"?>
<a:theme xmlns:a="http://schemas.openxmlformats.org/drawingml/2006/main" name="Idea_Pool_Dark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Oswald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_Pool_Template_draft_2021_potx_file.potx" id="{B579F15F-3083-4AE2-820D-2ADF784419AE}" vid="{4716161E-DC21-4160-B4B7-CB514E83A62B}"/>
    </a:ext>
  </a:extLst>
</a:theme>
</file>

<file path=ppt/theme/theme4.xml><?xml version="1.0" encoding="utf-8"?>
<a:theme xmlns:a="http://schemas.openxmlformats.org/drawingml/2006/main" name="Idea_Pool_Light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Oswald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_Pool_Template_draft_2021_potx_file.potx" id="{B579F15F-3083-4AE2-820D-2ADF784419AE}" vid="{FD2953C1-32DF-46FE-B4AC-572FAE635D8C}"/>
    </a:ext>
  </a:extLst>
</a:theme>
</file>

<file path=ppt/theme/theme5.xml><?xml version="1.0" encoding="utf-8"?>
<a:theme xmlns:a="http://schemas.openxmlformats.org/drawingml/2006/main" name="Break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ea_Pool_Template_draft_2021_potx_file.potx" id="{B579F15F-3083-4AE2-820D-2ADF784419AE}" vid="{A1884677-BCB7-4465-8260-BA5C3EC47F6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9BC01F1059844EA4643061C2F14694" ma:contentTypeVersion="4" ma:contentTypeDescription="Create a new document." ma:contentTypeScope="" ma:versionID="f438269a71995635b6ad8129b0553b62">
  <xsd:schema xmlns:xsd="http://www.w3.org/2001/XMLSchema" xmlns:xs="http://www.w3.org/2001/XMLSchema" xmlns:p="http://schemas.microsoft.com/office/2006/metadata/properties" xmlns:ns2="fe35afaf-f186-4140-8de9-be1c3e6d9ca2" xmlns:ns3="bfd1b251-8a62-4f68-9106-1068a09f77ed" targetNamespace="http://schemas.microsoft.com/office/2006/metadata/properties" ma:root="true" ma:fieldsID="8df5bf3b7556f0bbfaefb57ecdff9196" ns2:_="" ns3:_="">
    <xsd:import namespace="fe35afaf-f186-4140-8de9-be1c3e6d9ca2"/>
    <xsd:import namespace="bfd1b251-8a62-4f68-9106-1068a09f77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5afaf-f186-4140-8de9-be1c3e6d9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1b251-8a62-4f68-9106-1068a09f7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691DD7-2DF0-403A-9768-BC0BCC7A5EC7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fe35afaf-f186-4140-8de9-be1c3e6d9ca2"/>
    <ds:schemaRef ds:uri="http://schemas.microsoft.com/office/2006/documentManagement/types"/>
    <ds:schemaRef ds:uri="http://schemas.openxmlformats.org/package/2006/metadata/core-properties"/>
    <ds:schemaRef ds:uri="bfd1b251-8a62-4f68-9106-1068a09f77ed"/>
  </ds:schemaRefs>
</ds:datastoreItem>
</file>

<file path=customXml/itemProps2.xml><?xml version="1.0" encoding="utf-8"?>
<ds:datastoreItem xmlns:ds="http://schemas.openxmlformats.org/officeDocument/2006/customXml" ds:itemID="{5D43DCB2-9ED4-4A6D-940E-DC392B1B0A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7A0661-DA31-4C5D-AE25-AFD6CA593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35afaf-f186-4140-8de9-be1c3e6d9ca2"/>
    <ds:schemaRef ds:uri="bfd1b251-8a62-4f68-9106-1068a09f7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Idea_Pool_Template_draft_2021_potx_file</Template>
  <TotalTime>326</TotalTime>
  <Words>111</Words>
  <Application>Microsoft Macintosh PowerPoint</Application>
  <PresentationFormat>On-screen Show (16:9)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Oswald</vt:lpstr>
      <vt:lpstr>Wingdings</vt:lpstr>
      <vt:lpstr>Arial</vt:lpstr>
      <vt:lpstr>Covers</vt:lpstr>
      <vt:lpstr>General_Light</vt:lpstr>
      <vt:lpstr>Idea_Pool_Dark</vt:lpstr>
      <vt:lpstr>Idea_Pool_Light</vt:lpstr>
      <vt:lpstr>Breakers</vt:lpstr>
      <vt:lpstr>Request interception for UI testing</vt:lpstr>
      <vt:lpstr>Request interception for UI testing</vt:lpstr>
      <vt:lpstr>introduction</vt:lpstr>
      <vt:lpstr>introduction</vt:lpstr>
      <vt:lpstr>introduction</vt:lpstr>
      <vt:lpstr>introduction</vt:lpstr>
      <vt:lpstr>agenda</vt:lpstr>
      <vt:lpstr>PowerPoint Presentation</vt:lpstr>
      <vt:lpstr>PowerPoint Presentation</vt:lpstr>
      <vt:lpstr>Ppt templates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PPT templates</dc:title>
  <dc:creator>Sandor Orosz</dc:creator>
  <cp:lastModifiedBy>Sandor Orosz</cp:lastModifiedBy>
  <cp:revision>3</cp:revision>
  <dcterms:created xsi:type="dcterms:W3CDTF">2021-02-11T07:47:24Z</dcterms:created>
  <dcterms:modified xsi:type="dcterms:W3CDTF">2022-08-11T06:52:26Z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0x010100B99BC01F1059844EA4643061C2F14694</vt:lpwstr>
  </property>
</Properties>
</file>